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9" r:id="rId2"/>
    <p:sldId id="352" r:id="rId3"/>
    <p:sldId id="323" r:id="rId4"/>
    <p:sldId id="350" r:id="rId5"/>
    <p:sldId id="351" r:id="rId6"/>
    <p:sldId id="346" r:id="rId7"/>
    <p:sldId id="312" r:id="rId8"/>
    <p:sldId id="348" r:id="rId9"/>
    <p:sldId id="353" r:id="rId10"/>
    <p:sldId id="337" r:id="rId11"/>
    <p:sldId id="327" r:id="rId12"/>
    <p:sldId id="338" r:id="rId13"/>
    <p:sldId id="363" r:id="rId14"/>
    <p:sldId id="336" r:id="rId15"/>
    <p:sldId id="344" r:id="rId16"/>
    <p:sldId id="356" r:id="rId17"/>
    <p:sldId id="355" r:id="rId18"/>
    <p:sldId id="362" r:id="rId19"/>
    <p:sldId id="357" r:id="rId20"/>
    <p:sldId id="354" r:id="rId21"/>
    <p:sldId id="358" r:id="rId22"/>
    <p:sldId id="359" r:id="rId23"/>
    <p:sldId id="360" r:id="rId24"/>
    <p:sldId id="36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4">
          <p15:clr>
            <a:srgbClr val="A4A3A4"/>
          </p15:clr>
        </p15:guide>
        <p15:guide id="2" pos="1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85979" autoAdjust="0"/>
  </p:normalViewPr>
  <p:slideViewPr>
    <p:cSldViewPr snapToGrid="0">
      <p:cViewPr varScale="1">
        <p:scale>
          <a:sx n="91" d="100"/>
          <a:sy n="91" d="100"/>
        </p:scale>
        <p:origin x="288" y="60"/>
      </p:cViewPr>
      <p:guideLst>
        <p:guide orient="horz" pos="1244"/>
        <p:guide pos="15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4ABF9-81D1-4F30-8D8C-E878A4E662E1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82E95-786E-4E56-9C27-24321FF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F20D6-FD65-48A4-93D1-2FFB4FAF0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D45F1-D993-4264-818C-DFEC9A29B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D9045-1436-4372-9F64-28B057EA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328CB-4E77-4DFD-B4A2-8438776D3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70D39-C010-4876-9AB1-F013164D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D641E-4D7D-4A5F-9139-1AA0D0E2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08B33-82CF-4839-B26D-A1C6D6E07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85DFC-365A-427C-9674-07722078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6F13F-FB66-42E3-87BA-9039167D6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F77E6-59F9-42FC-A8DA-DB68065D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7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E15A99-143E-4042-AE46-95F190FA3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78E91-24A3-4F49-B658-1445FE946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D15EE-3375-4195-8D03-98C43DE2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05218-8FA5-4B42-93E1-2007ABB4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36E84-4CF4-42F0-9964-E44C0374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0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52BC-606E-4693-9708-9DCDE590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48AA9-B0BD-4419-B944-9D626C2EE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69F5C-F8BF-4112-A8AD-49E7D0A15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92089-A9E8-4C9B-BE4E-B851AD01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73757-06C2-40AE-87CB-5409F900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FEA2-990F-4B13-BC6D-0DE50C77D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37938-D7EF-4D78-A404-E57C986CF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04293-BEC6-4FF5-9968-5497FD29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974E3-70F7-4AB3-9FA7-F88BD8996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EA18E-3EBE-48C3-8826-B288C614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41F7-6F7B-4692-9E4C-EB35B65A0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EF037-3B57-4ACB-9D66-1A38720EC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5C277-864F-422B-905F-0163B534A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011D8-D7D8-4DB1-B500-E1BED263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5B281-87E9-4884-AC69-E75EB965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49035-9F6D-42F7-B07E-BEA830D4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2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BBBFC-BA86-4476-9A72-AB0D5C50A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97871-A62E-4B4B-858D-9CD677C39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953F3-74A0-4472-9942-CFCE78DB3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6F2BF-0AEF-4F1A-9E65-343EE3553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A7D2C-3698-4C0E-91F5-16E91F18E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263FF-6C58-40DC-B18E-2CE2DF42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529BC6-CA01-4D57-8218-A1EDC7DF1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BEA486-71EC-4677-B1CA-5096B0793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8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98EB0-6109-4E9B-A418-3474070D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69CF8-490C-4486-88AF-CBAA2FC8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9DF6C-7686-447E-B34C-CAAB8381E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CA6A9-F693-458C-9CD5-1B76B644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5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8DEB5-DC9C-4F5D-A11B-4476C991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C855A-ED12-4F46-957E-C63D3FF2F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59A29-D81B-4B9C-AB43-8D3E0B50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3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0850-A2E5-4EEC-B233-AC9C1DAA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AC801-3E73-41BB-8F59-6CE50B135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72B88-C934-4536-AFE6-85DEF98EB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4FB9F-22EE-4DB0-B538-08A9BF96D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62B69-09E0-4BBA-BBA4-71A16476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1A4F4-6C53-4962-B3F1-2E36ACE1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D2A8-A028-46D6-8AD1-7DB12AAAE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7692ED-514F-42A2-866A-1594C85BF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443E7-D196-4AEF-A131-4E97CB0ED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0739C-75C3-4B08-AF29-0BA8579A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972FB-6E5B-4E25-B3A5-942B13A5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66AC3-DD11-46C0-9F39-DE234E27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7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81A70A-51A5-4763-A16C-23C42E12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A21E7-444E-49E9-8717-78A9D9F14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08E02-46E1-4FBA-9A4F-F03754AEE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7D63-02F3-4066-97CC-7E8372874A3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100F6-2E09-4583-8D17-D61C023DD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3AA3A-DEE4-4C72-A017-B67BCC6A4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BA9C6-61F8-4AED-86BD-C185BC5E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99B9D5-94F8-4A3B-BBEB-B634D0406C5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D253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91" y="0"/>
            <a:ext cx="12194191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EC489-5132-4CF5-A6CD-BCE83182D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7341"/>
            <a:ext cx="9144000" cy="149987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SJ Classroom</a:t>
            </a:r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3100" dirty="0">
                <a:solidFill>
                  <a:schemeClr val="bg1"/>
                </a:solidFill>
                <a:latin typeface="Century Gothic" panose="020B0502020202020204" pitchFamily="34" charset="0"/>
              </a:rPr>
              <a:t>Analytics</a:t>
            </a:r>
            <a:b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US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AEB2F-4E94-4AC9-8F4C-7A2D23909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3800" y="3749542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February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1ED5BD-35BD-4CA3-B77C-A0B082BAF8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27" y="4194838"/>
            <a:ext cx="1642947" cy="177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91" y="2920518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2808832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2806247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New Standard Analysis Package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00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New Standard Package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006" y="2238241"/>
            <a:ext cx="2418255" cy="3279849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75886" y="1915436"/>
            <a:ext cx="5682514" cy="376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New Analytics Report Package Count by Type: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Analysis = 126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Audit = 10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Auto Pay = 5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Billback(s) = 70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Deduction(s) = 23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Invoice/Billing Document(s) = 19 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Program(s) = 26</a:t>
            </a:r>
          </a:p>
        </p:txBody>
      </p:sp>
    </p:spTree>
    <p:extLst>
      <p:ext uri="{BB962C8B-B14F-4D97-AF65-F5344CB8AC3E}">
        <p14:creationId xmlns:p14="http://schemas.microsoft.com/office/powerpoint/2010/main" val="90823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New Standard Package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623146" y="3263945"/>
            <a:ext cx="6947898" cy="112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sz="6600" b="1" dirty="0">
                <a:latin typeface="Century Gothic" pitchFamily="34" charset="0"/>
              </a:rPr>
              <a:t>Let’s Take a look</a:t>
            </a:r>
          </a:p>
        </p:txBody>
      </p:sp>
    </p:spTree>
    <p:extLst>
      <p:ext uri="{BB962C8B-B14F-4D97-AF65-F5344CB8AC3E}">
        <p14:creationId xmlns:p14="http://schemas.microsoft.com/office/powerpoint/2010/main" val="3735832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9785" y="2668044"/>
            <a:ext cx="2674620" cy="214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sz="6600" b="1" dirty="0" err="1">
                <a:latin typeface="Century Gothic" pitchFamily="34" charset="0"/>
              </a:rPr>
              <a:t>LunchBreak</a:t>
            </a:r>
            <a:endParaRPr lang="en-US" altLang="en-US" sz="6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281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91" y="2920518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2808832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2806247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Deployment Timing &amp; Training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1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Deployment Timing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056" y="1796059"/>
            <a:ext cx="9290479" cy="259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Enhanced FORGE Analytics Portal &amp; New Standard Report Deployment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Begin deploying to clients subscribed to FORGE Analytics next month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Targeting fully completed deployment by end of July 2018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</a:pPr>
            <a:endParaRPr lang="en-US" altLang="en-US" dirty="0">
              <a:latin typeface="Century Gothic" pitchFamily="34" charset="0"/>
            </a:endParaRP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Provide an estimated deployment week/month to each of our clients by end of March.</a:t>
            </a:r>
          </a:p>
        </p:txBody>
      </p:sp>
    </p:spTree>
    <p:extLst>
      <p:ext uri="{BB962C8B-B14F-4D97-AF65-F5344CB8AC3E}">
        <p14:creationId xmlns:p14="http://schemas.microsoft.com/office/powerpoint/2010/main" val="4227391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Deployment Training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056" y="1464323"/>
            <a:ext cx="11712284" cy="487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Training for Portal: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PDF Training documents will be created and posted within folders in FORGE Analytics so users can access as they are in the application.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Online video training will be created and made available as it is completed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Additional live online training will be provided at time of rollout as a refresher related to how to use the portal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</a:pPr>
            <a:endParaRPr lang="en-US" altLang="en-US" dirty="0">
              <a:latin typeface="Century Gothic" pitchFamily="34" charset="0"/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Training for Standard Reports: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PDF Informational documents will be created and posted within folders in FORGE Analytics so users can access as they are in the application.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Group Online meetings will be setup to review Standard Report Folders and the contents of those folders in greater detail.</a:t>
            </a:r>
          </a:p>
        </p:txBody>
      </p:sp>
    </p:spTree>
    <p:extLst>
      <p:ext uri="{BB962C8B-B14F-4D97-AF65-F5344CB8AC3E}">
        <p14:creationId xmlns:p14="http://schemas.microsoft.com/office/powerpoint/2010/main" val="396151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91" y="2920518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2808832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2806247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What else is coming in 2018?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65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What else is coming?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056" y="1464323"/>
            <a:ext cx="11712284" cy="238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BSA commissioned a project with McKinsey &amp; Company which spanned several months to understand how we can create better insights and drive increased profitability for our customers.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Out of this project EMBER was created which is a NEW Analytics Product which will be entering Beta soon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</a:pPr>
            <a:endParaRPr lang="en-US" altLang="en-US" dirty="0">
              <a:latin typeface="Century Gothic" pitchFamily="34" charset="0"/>
            </a:endParaRP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Why EMBER?  Let’s take a look…</a:t>
            </a:r>
          </a:p>
        </p:txBody>
      </p:sp>
    </p:spTree>
    <p:extLst>
      <p:ext uri="{BB962C8B-B14F-4D97-AF65-F5344CB8AC3E}">
        <p14:creationId xmlns:p14="http://schemas.microsoft.com/office/powerpoint/2010/main" val="125367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91" y="2920518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2808832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2806247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Goals Recap &amp; Wrap Up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0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91" y="2920518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2808832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2806247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Housekeeping Items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33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New Portal:  Goal #1 Recap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056" y="1382022"/>
            <a:ext cx="11575124" cy="4244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dirty="0">
                <a:latin typeface="Century Gothic" pitchFamily="34" charset="0"/>
              </a:rPr>
              <a:t>Leave with a better understanding of the New FORGE Analytics Portal and its enhanced Features?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Simplistic/Intuitive Design = Easier to User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Accessible from the FORGE Application via Single Sign On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Easy Access to all my folders, my inbox, and new report creation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Easier Viewing Options to find the report I need to analyze my business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Dynamic Searching with ability to access the results of my search at all times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Scheduling reports is now much more accessible and intuitive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One location to view all of my scheduled reports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Easy to reset my password</a:t>
            </a:r>
          </a:p>
        </p:txBody>
      </p:sp>
    </p:spTree>
    <p:extLst>
      <p:ext uri="{BB962C8B-B14F-4D97-AF65-F5344CB8AC3E}">
        <p14:creationId xmlns:p14="http://schemas.microsoft.com/office/powerpoint/2010/main" val="2532421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New Standard Reports:  Goal #2 Recap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056" y="1382022"/>
            <a:ext cx="11575124" cy="231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dirty="0">
                <a:latin typeface="Century Gothic" pitchFamily="34" charset="0"/>
              </a:rPr>
              <a:t>Leave with a better understanding of the New FORGE Analytics Standard Reports?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Learned what folders of reports are available and the general grouping of each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Learned what reports comprise each folder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Reviewed in detail a handful of reports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The new library of reports is not stagnant and grows as Blacksmith creates</a:t>
            </a:r>
          </a:p>
        </p:txBody>
      </p:sp>
    </p:spTree>
    <p:extLst>
      <p:ext uri="{BB962C8B-B14F-4D97-AF65-F5344CB8AC3E}">
        <p14:creationId xmlns:p14="http://schemas.microsoft.com/office/powerpoint/2010/main" val="909724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Deployment:  Goal #3 Recap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056" y="1382022"/>
            <a:ext cx="11575124" cy="18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dirty="0">
                <a:latin typeface="Century Gothic" pitchFamily="34" charset="0"/>
              </a:rPr>
              <a:t>Leave with a better understanding of when this will be deployed?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Blacksmith will begin deploying to clients subscribed to FORGE Analytics next month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They are targeting fully completed deployment by end of July 2018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I should get an estimated deployment week/month by the end of March.</a:t>
            </a:r>
          </a:p>
        </p:txBody>
      </p:sp>
    </p:spTree>
    <p:extLst>
      <p:ext uri="{BB962C8B-B14F-4D97-AF65-F5344CB8AC3E}">
        <p14:creationId xmlns:p14="http://schemas.microsoft.com/office/powerpoint/2010/main" val="3868140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Training:  Goal #4 Recap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055" y="1382022"/>
            <a:ext cx="11903307" cy="479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dirty="0">
                <a:latin typeface="Century Gothic" pitchFamily="34" charset="0"/>
              </a:rPr>
              <a:t>Leave with a better understanding of will there be additional training offered?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For the Portal BSA will be providing: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PDF Training documents which a user can access in FORGE Analytics which will show them how to use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Online training videos and will make available as they are completed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Additional live online training at the time of rollout to my organization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</a:pPr>
            <a:endParaRPr lang="en-US" altLang="en-US" dirty="0">
              <a:latin typeface="Century Gothic" pitchFamily="34" charset="0"/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For the Standard Reports BSA will be providing: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PDF Informational documents which can be accessed in FORGE Analytics if they have questions related to the contents of a report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Group Online meetings will be setup to review Standard Report Folders and the contents of those folders in greater detail.</a:t>
            </a:r>
          </a:p>
        </p:txBody>
      </p:sp>
    </p:spTree>
    <p:extLst>
      <p:ext uri="{BB962C8B-B14F-4D97-AF65-F5344CB8AC3E}">
        <p14:creationId xmlns:p14="http://schemas.microsoft.com/office/powerpoint/2010/main" val="2833195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What Else:  Goal #5 Recap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055" y="1382022"/>
            <a:ext cx="11903307" cy="335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dirty="0">
                <a:latin typeface="Century Gothic" pitchFamily="34" charset="0"/>
              </a:rPr>
              <a:t>Leave with a better understanding of what other awesome stuff BSA is doing around Analytics in 2018?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</a:pPr>
            <a:endParaRPr lang="en-US" altLang="en-US" dirty="0">
              <a:latin typeface="Century Gothic" pitchFamily="34" charset="0"/>
            </a:endParaRP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BSA commissioned a project with McKinsey &amp; Company which spanned several months to understand how we can create better insights and drive increased profitability for our customers.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Out of this project EMBER was created which is a NEW Analytics Product which will be entering Beta soon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</a:pPr>
            <a:endParaRPr lang="en-US" altLang="en-US" dirty="0">
              <a:latin typeface="Century Gothic" pitchFamily="34" charset="0"/>
            </a:endParaRP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alt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07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91" y="0"/>
            <a:ext cx="12194191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665020" y="1370532"/>
            <a:ext cx="10889673" cy="415498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Effra Light" panose="020B0403020203020204" pitchFamily="34" charset="0"/>
                <a:cs typeface="Effra Light" panose="020B0403020203020204" pitchFamily="34" charset="0"/>
              </a:rPr>
              <a:t>THANK YOU!!!!</a:t>
            </a:r>
          </a:p>
          <a:p>
            <a:pPr algn="ctr"/>
            <a:r>
              <a:rPr lang="en-US" sz="8800" b="1" dirty="0">
                <a:solidFill>
                  <a:schemeClr val="bg1"/>
                </a:solidFill>
                <a:latin typeface="Effra Light" panose="020B0403020203020204" pitchFamily="34" charset="0"/>
                <a:cs typeface="Effra Light" panose="020B0403020203020204" pitchFamily="34" charset="0"/>
              </a:rPr>
              <a:t>For being such great clients!!!</a:t>
            </a:r>
          </a:p>
        </p:txBody>
      </p:sp>
    </p:spTree>
    <p:extLst>
      <p:ext uri="{BB962C8B-B14F-4D97-AF65-F5344CB8AC3E}">
        <p14:creationId xmlns:p14="http://schemas.microsoft.com/office/powerpoint/2010/main" val="233934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Today(s) Timing/Flow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1737" y="1687002"/>
            <a:ext cx="4299670" cy="47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8:45 to 10:00am: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The New FORGE Analytics Portal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endParaRPr lang="en-US" altLang="en-US" u="sng" dirty="0">
              <a:latin typeface="Century Gothic" pitchFamily="34" charset="0"/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10:00 to 10:15am: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Break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endParaRPr lang="en-US" altLang="en-US" u="sng" dirty="0">
              <a:latin typeface="Century Gothic" pitchFamily="34" charset="0"/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10:15 to 12:00pm: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New Standard Report Review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altLang="en-US" dirty="0">
              <a:latin typeface="Century Gothic" pitchFamily="34" charset="0"/>
            </a:endParaRPr>
          </a:p>
          <a:p>
            <a:pPr marL="796925" lvl="1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altLang="en-US" dirty="0">
              <a:latin typeface="Century Gothic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464890" y="1687002"/>
            <a:ext cx="4859242" cy="5486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12:00 to 1:00pm: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Lunch (</a:t>
            </a:r>
            <a:r>
              <a:rPr lang="en-US" altLang="en-US" dirty="0" err="1">
                <a:latin typeface="Century Gothic" pitchFamily="34" charset="0"/>
              </a:rPr>
              <a:t>Mmmm</a:t>
            </a:r>
            <a:r>
              <a:rPr lang="en-US" altLang="en-US" dirty="0">
                <a:latin typeface="Century Gothic" pitchFamily="34" charset="0"/>
              </a:rPr>
              <a:t> </a:t>
            </a:r>
            <a:r>
              <a:rPr lang="en-US" altLang="en-US" dirty="0" err="1">
                <a:latin typeface="Century Gothic" pitchFamily="34" charset="0"/>
              </a:rPr>
              <a:t>Mmmm</a:t>
            </a:r>
            <a:r>
              <a:rPr lang="en-US" altLang="en-US" dirty="0">
                <a:latin typeface="Century Gothic" pitchFamily="34" charset="0"/>
              </a:rPr>
              <a:t>!!!)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endParaRPr lang="en-US" altLang="en-US" u="sng" dirty="0">
              <a:latin typeface="Century Gothic" pitchFamily="34" charset="0"/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1:00pm to 1:30pm: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When will these be deployed?</a:t>
            </a: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endParaRPr lang="en-US" altLang="en-US" u="sng" dirty="0">
              <a:latin typeface="Century Gothic" pitchFamily="34" charset="0"/>
            </a:endParaRPr>
          </a:p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u="sng" dirty="0">
                <a:latin typeface="Century Gothic" pitchFamily="34" charset="0"/>
              </a:rPr>
              <a:t>1:30pm to 2:00pm: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What’s Next/New in the Analytics Roadmap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Wrap Up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altLang="en-US" dirty="0">
              <a:latin typeface="Century Gothic" pitchFamily="34" charset="0"/>
            </a:endParaRPr>
          </a:p>
          <a:p>
            <a:pPr marL="796925" lvl="1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altLang="en-US" dirty="0">
              <a:latin typeface="Century Gothic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610733" y="1308900"/>
            <a:ext cx="24831" cy="5197533"/>
          </a:xfrm>
          <a:prstGeom prst="line">
            <a:avLst/>
          </a:prstGeom>
          <a:noFill/>
          <a:ln w="508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63499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Goal(s) for today:  Better Understanding of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3739" y="1620858"/>
            <a:ext cx="11134851" cy="259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altLang="en-US" dirty="0">
                <a:latin typeface="Century Gothic" pitchFamily="34" charset="0"/>
              </a:rPr>
              <a:t>The New FORGE Analytics Portal and its enhanced features</a:t>
            </a:r>
          </a:p>
          <a:p>
            <a:pPr marL="342900" indent="-34290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altLang="en-US" dirty="0">
                <a:latin typeface="Century Gothic" pitchFamily="34" charset="0"/>
              </a:rPr>
              <a:t>The New Standard Reporting Package and its contents</a:t>
            </a:r>
          </a:p>
          <a:p>
            <a:pPr marL="342900" indent="-34290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altLang="en-US" dirty="0">
                <a:latin typeface="Century Gothic" pitchFamily="34" charset="0"/>
              </a:rPr>
              <a:t>When will BSA begin deploying?</a:t>
            </a:r>
          </a:p>
          <a:p>
            <a:pPr marL="342900" indent="-34290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altLang="en-US" dirty="0">
                <a:latin typeface="Century Gothic" pitchFamily="34" charset="0"/>
              </a:rPr>
              <a:t>What additional training will be offered?</a:t>
            </a:r>
          </a:p>
          <a:p>
            <a:pPr marL="342900" indent="-342900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altLang="en-US" dirty="0">
                <a:latin typeface="Century Gothic" pitchFamily="34" charset="0"/>
              </a:rPr>
              <a:t>What other awesome/amazing/stupendous stuff is Blacksmith Applications targeting in 2018 related to Analytical Features?</a:t>
            </a:r>
          </a:p>
        </p:txBody>
      </p:sp>
    </p:spTree>
    <p:extLst>
      <p:ext uri="{BB962C8B-B14F-4D97-AF65-F5344CB8AC3E}">
        <p14:creationId xmlns:p14="http://schemas.microsoft.com/office/powerpoint/2010/main" val="85079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91" y="2920518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2808832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2806247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</a:t>
            </a: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New</a:t>
            </a: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 FORGE Analytics Portal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1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New Portal:  Why?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3739" y="1590378"/>
            <a:ext cx="11134851" cy="4244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dirty="0">
                <a:latin typeface="Century Gothic" pitchFamily="34" charset="0"/>
              </a:rPr>
              <a:t>Why provide a new portal to access FORGE Analytics?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Easier to use!!!!!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Newest Release/Patch for all clients with most up to date functionality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Accessibility</a:t>
            </a:r>
          </a:p>
          <a:p>
            <a:pPr marL="339725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Intuitive Design</a:t>
            </a:r>
          </a:p>
          <a:p>
            <a:pPr marL="796925" lvl="1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Centralized Report Location</a:t>
            </a:r>
          </a:p>
          <a:p>
            <a:pPr marL="796925" lvl="1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Dynamic Searching</a:t>
            </a:r>
          </a:p>
          <a:p>
            <a:pPr marL="796925" lvl="1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Simplified User Account Options</a:t>
            </a:r>
          </a:p>
          <a:p>
            <a:pPr marL="796925" lvl="1" indent="-339725">
              <a:spcBef>
                <a:spcPts val="800"/>
              </a:spcBef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latin typeface="Century Gothic" pitchFamily="34" charset="0"/>
              </a:rPr>
              <a:t>Streamlined Export/Scheduling</a:t>
            </a:r>
          </a:p>
        </p:txBody>
      </p:sp>
    </p:spTree>
    <p:extLst>
      <p:ext uri="{BB962C8B-B14F-4D97-AF65-F5344CB8AC3E}">
        <p14:creationId xmlns:p14="http://schemas.microsoft.com/office/powerpoint/2010/main" val="267476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New Portal:  Accessible from FORGE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175" name="Picture 7" descr="C:\Users\STHOMP~1\AppData\Local\Temp\SNAGHTML7e04a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65" y="1847086"/>
            <a:ext cx="11340003" cy="433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68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2DB6E4-C063-4ABE-8C8D-EAC4CA27ADC3}"/>
              </a:ext>
            </a:extLst>
          </p:cNvPr>
          <p:cNvSpPr txBox="1"/>
          <p:nvPr/>
        </p:nvSpPr>
        <p:spPr>
          <a:xfrm>
            <a:off x="152056" y="99142"/>
            <a:ext cx="10021958" cy="921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New Portal: Review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623146" y="3263945"/>
            <a:ext cx="6947898" cy="112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sz="6600" b="1" dirty="0">
                <a:latin typeface="Century Gothic" pitchFamily="34" charset="0"/>
              </a:rPr>
              <a:t>Let’s Take a look</a:t>
            </a:r>
          </a:p>
        </p:txBody>
      </p:sp>
    </p:spTree>
    <p:extLst>
      <p:ext uri="{BB962C8B-B14F-4D97-AF65-F5344CB8AC3E}">
        <p14:creationId xmlns:p14="http://schemas.microsoft.com/office/powerpoint/2010/main" val="405850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12B2E9-29E8-475D-8063-E91287144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67"/>
            <a:ext cx="12194191" cy="1044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1E54E9-15A6-4B39-828A-E7849F66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35" y="106881"/>
            <a:ext cx="1145628" cy="1238017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59785" y="3263945"/>
            <a:ext cx="2674620" cy="112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408" tIns="54704" rIns="109408" bIns="5470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800"/>
              </a:spcAft>
              <a:buClr>
                <a:srgbClr val="96141C"/>
              </a:buClr>
            </a:pPr>
            <a:r>
              <a:rPr lang="en-US" altLang="en-US" sz="6600" b="1" dirty="0">
                <a:latin typeface="Century Gothic" pitchFamily="34" charset="0"/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58224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2325</TotalTime>
  <Words>912</Words>
  <Application>Microsoft Office PowerPoint</Application>
  <PresentationFormat>Widescreen</PresentationFormat>
  <Paragraphs>116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Effra Light</vt:lpstr>
      <vt:lpstr>Office Theme</vt:lpstr>
      <vt:lpstr>SJ Classroom Analytics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JSCHIFFMAN</dc:creator>
  <cp:lastModifiedBy>Steve Thompson</cp:lastModifiedBy>
  <cp:revision>139</cp:revision>
  <dcterms:created xsi:type="dcterms:W3CDTF">2017-10-24T15:34:16Z</dcterms:created>
  <dcterms:modified xsi:type="dcterms:W3CDTF">2018-03-04T00:04:59Z</dcterms:modified>
</cp:coreProperties>
</file>